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8800425" cy="43202225"/>
  <p:notesSz cx="6858000" cy="9144000"/>
  <p:defaultTextStyle>
    <a:defPPr>
      <a:defRPr lang="es-EC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1542" y="-2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367"/>
            <a:ext cx="24480361" cy="15040775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1172"/>
            <a:ext cx="21600319" cy="1043053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01728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7899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118"/>
            <a:ext cx="6210092" cy="366118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118"/>
            <a:ext cx="18270270" cy="3661188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91714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89456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567"/>
            <a:ext cx="24840367" cy="1797092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1501"/>
            <a:ext cx="24840367" cy="9450484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0384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592"/>
            <a:ext cx="12240181" cy="2741141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592"/>
            <a:ext cx="12240181" cy="2741141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52702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128"/>
            <a:ext cx="24840367" cy="83504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549"/>
            <a:ext cx="12183928" cy="5190264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813"/>
            <a:ext cx="12183928" cy="232111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549"/>
            <a:ext cx="12243932" cy="5190264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813"/>
            <a:ext cx="12243932" cy="232111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11980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27189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393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148"/>
            <a:ext cx="9288887" cy="1008051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330"/>
            <a:ext cx="14580215" cy="30701581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667"/>
            <a:ext cx="9288887" cy="2401124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5289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148"/>
            <a:ext cx="9288887" cy="1008051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330"/>
            <a:ext cx="14580215" cy="30701581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667"/>
            <a:ext cx="9288887" cy="2401124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0522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128"/>
            <a:ext cx="24840367" cy="8350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592"/>
            <a:ext cx="24840367" cy="27411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2072"/>
            <a:ext cx="6480096" cy="2300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A548B-C9DA-449D-A702-F40EB7261016}" type="datetimeFigureOut">
              <a:rPr lang="es-EC" smtClean="0"/>
              <a:t>13/07/2018</a:t>
            </a:fld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2072"/>
            <a:ext cx="9720143" cy="2300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2072"/>
            <a:ext cx="6480096" cy="2300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597B5-1328-40A4-9640-CBC0E0153991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4443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cordova@tsachila.edu.e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-21524" y="13115327"/>
            <a:ext cx="13687742" cy="889034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C" sz="5400" dirty="0" smtClean="0"/>
              <a:t>INTRODUCCIÓN:</a:t>
            </a:r>
            <a:endParaRPr lang="es-EC" sz="5400" dirty="0"/>
          </a:p>
        </p:txBody>
      </p:sp>
      <p:sp>
        <p:nvSpPr>
          <p:cNvPr id="13" name="Rectángulo 12"/>
          <p:cNvSpPr/>
          <p:nvPr/>
        </p:nvSpPr>
        <p:spPr>
          <a:xfrm>
            <a:off x="112771" y="5442484"/>
            <a:ext cx="13687745" cy="153456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432000" tIns="45720" rIns="43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C" sz="3200" dirty="0"/>
          </a:p>
        </p:txBody>
      </p:sp>
      <p:sp>
        <p:nvSpPr>
          <p:cNvPr id="17" name="Rectángulo 16"/>
          <p:cNvSpPr/>
          <p:nvPr/>
        </p:nvSpPr>
        <p:spPr>
          <a:xfrm>
            <a:off x="112771" y="20813189"/>
            <a:ext cx="13687745" cy="90000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C" sz="5400" dirty="0" smtClean="0"/>
              <a:t>OBJETIVOS:</a:t>
            </a:r>
            <a:endParaRPr lang="es-EC" sz="5400" dirty="0"/>
          </a:p>
        </p:txBody>
      </p:sp>
      <p:sp>
        <p:nvSpPr>
          <p:cNvPr id="18" name="Rectángulo 17"/>
          <p:cNvSpPr/>
          <p:nvPr/>
        </p:nvSpPr>
        <p:spPr>
          <a:xfrm>
            <a:off x="112771" y="21711674"/>
            <a:ext cx="13676577" cy="332624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432000" tIns="45720" rIns="43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EC" sz="3200" dirty="0"/>
          </a:p>
        </p:txBody>
      </p:sp>
      <p:sp>
        <p:nvSpPr>
          <p:cNvPr id="19" name="Rectángulo 18"/>
          <p:cNvSpPr/>
          <p:nvPr/>
        </p:nvSpPr>
        <p:spPr>
          <a:xfrm>
            <a:off x="112771" y="25037919"/>
            <a:ext cx="13687745" cy="90000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C" sz="5400" dirty="0" smtClean="0"/>
              <a:t>METODOLOGÍA:</a:t>
            </a:r>
            <a:endParaRPr lang="es-EC" sz="5400" dirty="0"/>
          </a:p>
        </p:txBody>
      </p:sp>
      <p:sp>
        <p:nvSpPr>
          <p:cNvPr id="20" name="Rectángulo 19"/>
          <p:cNvSpPr/>
          <p:nvPr/>
        </p:nvSpPr>
        <p:spPr>
          <a:xfrm>
            <a:off x="123939" y="25936403"/>
            <a:ext cx="13676577" cy="131600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432000" tIns="45720" rIns="43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14329" indent="-514329" algn="just"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es-EC" sz="3200" dirty="0"/>
          </a:p>
        </p:txBody>
      </p:sp>
      <p:sp>
        <p:nvSpPr>
          <p:cNvPr id="21" name="Rectángulo 20"/>
          <p:cNvSpPr/>
          <p:nvPr/>
        </p:nvSpPr>
        <p:spPr>
          <a:xfrm>
            <a:off x="14082014" y="4553450"/>
            <a:ext cx="14349544" cy="899452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C" sz="5400" dirty="0" smtClean="0"/>
              <a:t>RESULTADOS:</a:t>
            </a:r>
            <a:endParaRPr lang="es-EC" sz="5400" dirty="0"/>
          </a:p>
        </p:txBody>
      </p:sp>
      <p:sp>
        <p:nvSpPr>
          <p:cNvPr id="22" name="Rectángulo 21"/>
          <p:cNvSpPr/>
          <p:nvPr/>
        </p:nvSpPr>
        <p:spPr>
          <a:xfrm>
            <a:off x="14082014" y="5452902"/>
            <a:ext cx="14349544" cy="219412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00" tIns="45720" rIns="36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C" sz="3200" dirty="0"/>
          </a:p>
        </p:txBody>
      </p:sp>
      <p:sp>
        <p:nvSpPr>
          <p:cNvPr id="65" name="Rectángulo 64"/>
          <p:cNvSpPr/>
          <p:nvPr/>
        </p:nvSpPr>
        <p:spPr>
          <a:xfrm>
            <a:off x="14082014" y="27394148"/>
            <a:ext cx="14349544" cy="900000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C" sz="5400" dirty="0" smtClean="0"/>
              <a:t>CONCLUSIONES Y RECOMENDACIONES:</a:t>
            </a:r>
            <a:endParaRPr lang="es-EC" sz="5400" dirty="0"/>
          </a:p>
        </p:txBody>
      </p:sp>
      <p:sp>
        <p:nvSpPr>
          <p:cNvPr id="66" name="Rectángulo 65"/>
          <p:cNvSpPr/>
          <p:nvPr/>
        </p:nvSpPr>
        <p:spPr>
          <a:xfrm>
            <a:off x="14082014" y="28294148"/>
            <a:ext cx="14349544" cy="10802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s-EC" sz="3200" dirty="0"/>
          </a:p>
        </p:txBody>
      </p:sp>
      <p:pic>
        <p:nvPicPr>
          <p:cNvPr id="2050" name="Imagen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78" t="88112" r="25932" b="11015"/>
          <a:stretch>
            <a:fillRect/>
          </a:stretch>
        </p:blipFill>
        <p:spPr bwMode="auto">
          <a:xfrm>
            <a:off x="-4687" y="39741247"/>
            <a:ext cx="28800426" cy="21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Cuadro de texto 2"/>
          <p:cNvSpPr txBox="1">
            <a:spLocks noChangeArrowheads="1"/>
          </p:cNvSpPr>
          <p:nvPr/>
        </p:nvSpPr>
        <p:spPr bwMode="auto">
          <a:xfrm>
            <a:off x="112774" y="144921"/>
            <a:ext cx="28238824" cy="40626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270499" marR="300343" algn="ctr">
              <a:lnSpc>
                <a:spcPct val="107000"/>
              </a:lnSpc>
            </a:pPr>
            <a:r>
              <a:rPr lang="es-EC" sz="44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 DE INVESTIGACIÓN</a:t>
            </a:r>
            <a:endParaRPr lang="es-EC" sz="4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499" algn="ctr">
              <a:lnSpc>
                <a:spcPct val="107000"/>
              </a:lnSpc>
            </a:pPr>
            <a:r>
              <a:rPr lang="es-ES" sz="4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Autores</a:t>
            </a:r>
            <a:r>
              <a:rPr lang="es-ES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EC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C" sz="40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Apellidos</a:t>
            </a:r>
            <a:r>
              <a:rPr lang="es-EC" sz="40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nombre;</a:t>
            </a:r>
            <a:endParaRPr lang="es-EC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499" algn="ctr">
              <a:lnSpc>
                <a:spcPct val="107000"/>
              </a:lnSpc>
            </a:pPr>
            <a:r>
              <a:rPr lang="es-EC" sz="44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Institución </a:t>
            </a:r>
            <a:endParaRPr lang="es-EC" sz="4400" i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499" algn="ctr">
              <a:lnSpc>
                <a:spcPct val="107000"/>
              </a:lnSpc>
            </a:pPr>
            <a:r>
              <a:rPr lang="es-EC" sz="4400" i="1" u="sng" dirty="0" err="1" smtClean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correo@</a:t>
            </a:r>
            <a:r>
              <a:rPr lang="es-EC" sz="4400" i="1" u="sng" dirty="0" err="1" smtClean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electrónico</a:t>
            </a:r>
            <a:endParaRPr lang="es-EC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543139" y="406272"/>
            <a:ext cx="3370218" cy="2945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 smtClean="0"/>
              <a:t>COLOCAR LOGO DE INSTITUCIÓN AUSPICUANTE</a:t>
            </a:r>
            <a:endParaRPr lang="es-EC" sz="2400" dirty="0"/>
          </a:p>
        </p:txBody>
      </p:sp>
      <p:sp>
        <p:nvSpPr>
          <p:cNvPr id="23" name="Rectángulo 22"/>
          <p:cNvSpPr/>
          <p:nvPr/>
        </p:nvSpPr>
        <p:spPr>
          <a:xfrm>
            <a:off x="-4687" y="5794703"/>
            <a:ext cx="13687742" cy="1215158"/>
          </a:xfrm>
          <a:prstGeom prst="rect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EC" sz="5400" dirty="0" smtClean="0"/>
              <a:t>RESUMEN:</a:t>
            </a:r>
            <a:endParaRPr lang="es-EC" sz="5400" dirty="0"/>
          </a:p>
        </p:txBody>
      </p:sp>
      <p:pic>
        <p:nvPicPr>
          <p:cNvPr id="25" name="Imagen 2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57" t="13" b="89910"/>
          <a:stretch/>
        </p:blipFill>
        <p:spPr>
          <a:xfrm>
            <a:off x="3187899" y="39994956"/>
            <a:ext cx="22415253" cy="284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4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2310</TotalTime>
  <Words>30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edison fernando herrera nùñez</dc:creator>
  <cp:lastModifiedBy>Usuario</cp:lastModifiedBy>
  <cp:revision>68</cp:revision>
  <dcterms:created xsi:type="dcterms:W3CDTF">2018-01-25T19:58:39Z</dcterms:created>
  <dcterms:modified xsi:type="dcterms:W3CDTF">2018-07-13T18:48:36Z</dcterms:modified>
</cp:coreProperties>
</file>