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5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557E-7B5A-EB42-9C80-8F477FFB51F0}" type="datetimeFigureOut">
              <a:rPr lang="es-ES" smtClean="0"/>
              <a:t>2/8/18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606F-C1B6-474A-AB99-A79DCF32EE7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53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557E-7B5A-EB42-9C80-8F477FFB51F0}" type="datetimeFigureOut">
              <a:rPr lang="es-ES" smtClean="0"/>
              <a:t>2/8/18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606F-C1B6-474A-AB99-A79DCF32EE7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02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557E-7B5A-EB42-9C80-8F477FFB51F0}" type="datetimeFigureOut">
              <a:rPr lang="es-ES" smtClean="0"/>
              <a:t>2/8/18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606F-C1B6-474A-AB99-A79DCF32EE7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41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557E-7B5A-EB42-9C80-8F477FFB51F0}" type="datetimeFigureOut">
              <a:rPr lang="es-ES" smtClean="0"/>
              <a:t>2/8/18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606F-C1B6-474A-AB99-A79DCF32EE7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45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557E-7B5A-EB42-9C80-8F477FFB51F0}" type="datetimeFigureOut">
              <a:rPr lang="es-ES" smtClean="0"/>
              <a:t>2/8/18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606F-C1B6-474A-AB99-A79DCF32EE7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13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557E-7B5A-EB42-9C80-8F477FFB51F0}" type="datetimeFigureOut">
              <a:rPr lang="es-ES" smtClean="0"/>
              <a:t>2/8/18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606F-C1B6-474A-AB99-A79DCF32EE7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96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557E-7B5A-EB42-9C80-8F477FFB51F0}" type="datetimeFigureOut">
              <a:rPr lang="es-ES" smtClean="0"/>
              <a:t>2/8/18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606F-C1B6-474A-AB99-A79DCF32EE7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21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557E-7B5A-EB42-9C80-8F477FFB51F0}" type="datetimeFigureOut">
              <a:rPr lang="es-ES" smtClean="0"/>
              <a:t>2/8/18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606F-C1B6-474A-AB99-A79DCF32EE7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74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557E-7B5A-EB42-9C80-8F477FFB51F0}" type="datetimeFigureOut">
              <a:rPr lang="es-ES" smtClean="0"/>
              <a:t>2/8/18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606F-C1B6-474A-AB99-A79DCF32EE7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47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557E-7B5A-EB42-9C80-8F477FFB51F0}" type="datetimeFigureOut">
              <a:rPr lang="es-ES" smtClean="0"/>
              <a:t>2/8/18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606F-C1B6-474A-AB99-A79DCF32EE7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48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557E-7B5A-EB42-9C80-8F477FFB51F0}" type="datetimeFigureOut">
              <a:rPr lang="es-ES" smtClean="0"/>
              <a:t>2/8/18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606F-C1B6-474A-AB99-A79DCF32EE7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062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557E-7B5A-EB42-9C80-8F477FFB51F0}" type="datetimeFigureOut">
              <a:rPr lang="es-ES" smtClean="0"/>
              <a:t>2/8/18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D606F-C1B6-474A-AB99-A79DCF32EE7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61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2149" y="4338261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Titulo de la Investigaci</a:t>
            </a:r>
            <a:r>
              <a:rPr lang="es-ES" dirty="0" smtClean="0">
                <a:solidFill>
                  <a:schemeClr val="bg1"/>
                </a:solidFill>
              </a:rPr>
              <a:t>ón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0462" y="4114383"/>
            <a:ext cx="2436984" cy="1143000"/>
          </a:xfrm>
        </p:spPr>
        <p:txBody>
          <a:bodyPr/>
          <a:lstStyle/>
          <a:p>
            <a:r>
              <a:rPr lang="es-ES" dirty="0" smtClean="0"/>
              <a:t>foto</a:t>
            </a:r>
            <a:endParaRPr lang="es-ES" dirty="0"/>
          </a:p>
        </p:txBody>
      </p:sp>
      <p:sp>
        <p:nvSpPr>
          <p:cNvPr id="6" name="Hexágono 5"/>
          <p:cNvSpPr/>
          <p:nvPr/>
        </p:nvSpPr>
        <p:spPr>
          <a:xfrm rot="21371598">
            <a:off x="1741516" y="1930509"/>
            <a:ext cx="2602765" cy="2396323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6350" cmpd="sng">
                <a:solidFill>
                  <a:schemeClr val="tx1"/>
                </a:solidFill>
              </a:ln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951449" y="2448565"/>
            <a:ext cx="243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Hoja de vida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22692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5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0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5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8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34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</Words>
  <Application>Microsoft Macintosh PowerPoint</Application>
  <PresentationFormat>Presentación en pantalla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Titulo de la Investigación</vt:lpstr>
      <vt:lpstr>foto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Investigación</dc:title>
  <dc:creator>Aldo</dc:creator>
  <cp:lastModifiedBy>Aldo</cp:lastModifiedBy>
  <cp:revision>3</cp:revision>
  <dcterms:created xsi:type="dcterms:W3CDTF">2018-08-03T01:19:23Z</dcterms:created>
  <dcterms:modified xsi:type="dcterms:W3CDTF">2018-08-03T01:47:18Z</dcterms:modified>
</cp:coreProperties>
</file>